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38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CD99"/>
    <a:srgbClr val="947154"/>
    <a:srgbClr val="FABB85"/>
    <a:srgbClr val="F5F8F9"/>
    <a:srgbClr val="FFD39E"/>
    <a:srgbClr val="FFD579"/>
    <a:srgbClr val="E5EAEF"/>
    <a:srgbClr val="9E0202"/>
    <a:srgbClr val="F1EEF4"/>
    <a:srgbClr val="569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7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2E73FFC-9E85-5F40-A085-3A7405549F57}"/>
              </a:ext>
            </a:extLst>
          </p:cNvPr>
          <p:cNvCxnSpPr/>
          <p:nvPr/>
        </p:nvCxnSpPr>
        <p:spPr>
          <a:xfrm flipH="1">
            <a:off x="8880999" y="6439589"/>
            <a:ext cx="22221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A02FB32-3B59-D242-A8E5-53E30CD744AD}"/>
              </a:ext>
            </a:extLst>
          </p:cNvPr>
          <p:cNvCxnSpPr/>
          <p:nvPr/>
        </p:nvCxnSpPr>
        <p:spPr>
          <a:xfrm flipH="1">
            <a:off x="8880999" y="6439589"/>
            <a:ext cx="0" cy="13597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u="sng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872406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86316FF0-4AF2-114C-B6EF-D62A1984F114}"/>
              </a:ext>
            </a:extLst>
          </p:cNvPr>
          <p:cNvSpPr/>
          <p:nvPr/>
        </p:nvSpPr>
        <p:spPr>
          <a:xfrm>
            <a:off x="18565768" y="8510437"/>
            <a:ext cx="3928472" cy="1998242"/>
          </a:xfrm>
          <a:prstGeom prst="roundRect">
            <a:avLst>
              <a:gd name="adj" fmla="val 50000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74BFA49-2896-D44A-BFB0-8E7E86ED1FFA}"/>
              </a:ext>
            </a:extLst>
          </p:cNvPr>
          <p:cNvSpPr/>
          <p:nvPr/>
        </p:nvSpPr>
        <p:spPr>
          <a:xfrm>
            <a:off x="2250628" y="8510437"/>
            <a:ext cx="3928472" cy="1998242"/>
          </a:xfrm>
          <a:prstGeom prst="roundRect">
            <a:avLst>
              <a:gd name="adj" fmla="val 50000"/>
            </a:avLst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9E1BB04-D137-3E41-8D1D-C48A11F7D020}"/>
              </a:ext>
            </a:extLst>
          </p:cNvPr>
          <p:cNvSpPr/>
          <p:nvPr/>
        </p:nvSpPr>
        <p:spPr>
          <a:xfrm>
            <a:off x="10953796" y="5199098"/>
            <a:ext cx="2600278" cy="2600276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1EC64CB-C919-6C4D-A96E-5EA1EE6D6FFD}"/>
              </a:ext>
            </a:extLst>
          </p:cNvPr>
          <p:cNvSpPr/>
          <p:nvPr/>
        </p:nvSpPr>
        <p:spPr>
          <a:xfrm flipH="1">
            <a:off x="10701341" y="6176070"/>
            <a:ext cx="3105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Awareness</a:t>
            </a:r>
            <a:endParaRPr lang="en-US" sz="48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0FE8F17-7CDD-D445-88FE-6C6B78E65E0C}"/>
              </a:ext>
            </a:extLst>
          </p:cNvPr>
          <p:cNvSpPr/>
          <p:nvPr/>
        </p:nvSpPr>
        <p:spPr>
          <a:xfrm>
            <a:off x="14559908" y="8209421"/>
            <a:ext cx="2600278" cy="2600276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86027A3-E75E-0942-948F-A060216E4DB5}"/>
              </a:ext>
            </a:extLst>
          </p:cNvPr>
          <p:cNvSpPr/>
          <p:nvPr/>
        </p:nvSpPr>
        <p:spPr>
          <a:xfrm flipH="1">
            <a:off x="14307453" y="9186392"/>
            <a:ext cx="3105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Action</a:t>
            </a:r>
            <a:endParaRPr lang="en-US" sz="48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E182307-0C5E-EA4A-AD7A-5371CC6A0542}"/>
              </a:ext>
            </a:extLst>
          </p:cNvPr>
          <p:cNvCxnSpPr/>
          <p:nvPr/>
        </p:nvCxnSpPr>
        <p:spPr>
          <a:xfrm>
            <a:off x="13554074" y="6439589"/>
            <a:ext cx="22221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8F4681F-00F2-5B4C-B608-8D66790AC32D}"/>
              </a:ext>
            </a:extLst>
          </p:cNvPr>
          <p:cNvCxnSpPr/>
          <p:nvPr/>
        </p:nvCxnSpPr>
        <p:spPr>
          <a:xfrm>
            <a:off x="15776273" y="6439589"/>
            <a:ext cx="0" cy="13597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BF131DC-B091-014B-9AC0-AF3B8288A250}"/>
              </a:ext>
            </a:extLst>
          </p:cNvPr>
          <p:cNvCxnSpPr>
            <a:cxnSpLocks/>
          </p:cNvCxnSpPr>
          <p:nvPr/>
        </p:nvCxnSpPr>
        <p:spPr>
          <a:xfrm>
            <a:off x="17160186" y="9516681"/>
            <a:ext cx="9287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A85DDA76-BC6F-044F-BB6B-2706B827FCA5}"/>
              </a:ext>
            </a:extLst>
          </p:cNvPr>
          <p:cNvSpPr/>
          <p:nvPr/>
        </p:nvSpPr>
        <p:spPr>
          <a:xfrm>
            <a:off x="7584681" y="8209418"/>
            <a:ext cx="2600278" cy="2600276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7621CB0-D3E0-A744-8917-FDA1406868AA}"/>
              </a:ext>
            </a:extLst>
          </p:cNvPr>
          <p:cNvSpPr/>
          <p:nvPr/>
        </p:nvSpPr>
        <p:spPr>
          <a:xfrm flipH="1">
            <a:off x="7332226" y="9186390"/>
            <a:ext cx="3105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Action</a:t>
            </a:r>
            <a:endParaRPr lang="en-US" sz="48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68D01CA-0647-764D-80BD-E1EA8F0B0DFD}"/>
              </a:ext>
            </a:extLst>
          </p:cNvPr>
          <p:cNvCxnSpPr>
            <a:cxnSpLocks/>
          </p:cNvCxnSpPr>
          <p:nvPr/>
        </p:nvCxnSpPr>
        <p:spPr>
          <a:xfrm rot="10800000">
            <a:off x="6655883" y="9516681"/>
            <a:ext cx="9287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F45A74A2-DA0B-114B-AD75-49C5E8D0F72B}"/>
              </a:ext>
            </a:extLst>
          </p:cNvPr>
          <p:cNvSpPr/>
          <p:nvPr/>
        </p:nvSpPr>
        <p:spPr>
          <a:xfrm flipH="1">
            <a:off x="2693414" y="9179124"/>
            <a:ext cx="3105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Decision</a:t>
            </a:r>
            <a:endParaRPr lang="en-US" sz="48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4DCB2C6-233C-A948-BB08-01CEF597F847}"/>
              </a:ext>
            </a:extLst>
          </p:cNvPr>
          <p:cNvSpPr/>
          <p:nvPr/>
        </p:nvSpPr>
        <p:spPr>
          <a:xfrm flipH="1">
            <a:off x="18958650" y="9179124"/>
            <a:ext cx="3105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Decision</a:t>
            </a:r>
            <a:endParaRPr lang="en-US" sz="48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62" name="Rectangle 56">
            <a:extLst>
              <a:ext uri="{FF2B5EF4-FFF2-40B4-BE49-F238E27FC236}">
                <a16:creationId xmlns:a16="http://schemas.microsoft.com/office/drawing/2014/main" id="{DD8BFDF9-506A-434B-9B6B-5A530828EC73}"/>
              </a:ext>
            </a:extLst>
          </p:cNvPr>
          <p:cNvSpPr/>
          <p:nvPr/>
        </p:nvSpPr>
        <p:spPr>
          <a:xfrm>
            <a:off x="7156540" y="7664482"/>
            <a:ext cx="1416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Yes</a:t>
            </a:r>
          </a:p>
        </p:txBody>
      </p:sp>
      <p:sp>
        <p:nvSpPr>
          <p:cNvPr id="63" name="Rectangle 56">
            <a:extLst>
              <a:ext uri="{FF2B5EF4-FFF2-40B4-BE49-F238E27FC236}">
                <a16:creationId xmlns:a16="http://schemas.microsoft.com/office/drawing/2014/main" id="{E5D8D692-9B15-6644-9792-76D118AE6670}"/>
              </a:ext>
            </a:extLst>
          </p:cNvPr>
          <p:cNvSpPr/>
          <p:nvPr/>
        </p:nvSpPr>
        <p:spPr>
          <a:xfrm>
            <a:off x="3537686" y="7663435"/>
            <a:ext cx="1416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No</a:t>
            </a:r>
          </a:p>
        </p:txBody>
      </p:sp>
      <p:sp>
        <p:nvSpPr>
          <p:cNvPr id="64" name="Rectangle 56">
            <a:extLst>
              <a:ext uri="{FF2B5EF4-FFF2-40B4-BE49-F238E27FC236}">
                <a16:creationId xmlns:a16="http://schemas.microsoft.com/office/drawing/2014/main" id="{1A60DB2B-073F-654F-9486-64368EF2E049}"/>
              </a:ext>
            </a:extLst>
          </p:cNvPr>
          <p:cNvSpPr/>
          <p:nvPr/>
        </p:nvSpPr>
        <p:spPr>
          <a:xfrm>
            <a:off x="16198939" y="7664482"/>
            <a:ext cx="1416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Yes</a:t>
            </a:r>
          </a:p>
        </p:txBody>
      </p:sp>
      <p:sp>
        <p:nvSpPr>
          <p:cNvPr id="69" name="Rectangle 56">
            <a:extLst>
              <a:ext uri="{FF2B5EF4-FFF2-40B4-BE49-F238E27FC236}">
                <a16:creationId xmlns:a16="http://schemas.microsoft.com/office/drawing/2014/main" id="{68130C73-BB04-C246-AAEE-34934471692E}"/>
              </a:ext>
            </a:extLst>
          </p:cNvPr>
          <p:cNvSpPr/>
          <p:nvPr/>
        </p:nvSpPr>
        <p:spPr>
          <a:xfrm>
            <a:off x="19827553" y="7663435"/>
            <a:ext cx="1416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No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A9D85A0-2189-D343-A5E8-5AFEF721CE0F}"/>
              </a:ext>
            </a:extLst>
          </p:cNvPr>
          <p:cNvSpPr txBox="1"/>
          <p:nvPr/>
        </p:nvSpPr>
        <p:spPr>
          <a:xfrm>
            <a:off x="10437413" y="8965112"/>
            <a:ext cx="3691450" cy="1617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80"/>
              </a:lnSpc>
            </a:pPr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74" name="Rectangle 56">
            <a:extLst>
              <a:ext uri="{FF2B5EF4-FFF2-40B4-BE49-F238E27FC236}">
                <a16:creationId xmlns:a16="http://schemas.microsoft.com/office/drawing/2014/main" id="{49DC2F2D-13F7-2E48-83CD-537C775D29F3}"/>
              </a:ext>
            </a:extLst>
          </p:cNvPr>
          <p:cNvSpPr/>
          <p:nvPr/>
        </p:nvSpPr>
        <p:spPr>
          <a:xfrm>
            <a:off x="3006242" y="11055918"/>
            <a:ext cx="6283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marketing, to get your company’s.</a:t>
            </a:r>
          </a:p>
        </p:txBody>
      </p:sp>
      <p:sp>
        <p:nvSpPr>
          <p:cNvPr id="75" name="Rectangle 56">
            <a:extLst>
              <a:ext uri="{FF2B5EF4-FFF2-40B4-BE49-F238E27FC236}">
                <a16:creationId xmlns:a16="http://schemas.microsoft.com/office/drawing/2014/main" id="{95D2F658-A148-0E41-862C-1D13FF0195A2}"/>
              </a:ext>
            </a:extLst>
          </p:cNvPr>
          <p:cNvSpPr/>
          <p:nvPr/>
        </p:nvSpPr>
        <p:spPr>
          <a:xfrm>
            <a:off x="15491862" y="11055918"/>
            <a:ext cx="6283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marketing, to get your company’s.</a:t>
            </a:r>
          </a:p>
        </p:txBody>
      </p:sp>
    </p:spTree>
    <p:extLst>
      <p:ext uri="{BB962C8B-B14F-4D97-AF65-F5344CB8AC3E}">
        <p14:creationId xmlns:p14="http://schemas.microsoft.com/office/powerpoint/2010/main" val="224240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129330</TotalTime>
  <Words>71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20781</cp:revision>
  <cp:lastPrinted>2022-08-16T18:52:18Z</cp:lastPrinted>
  <dcterms:created xsi:type="dcterms:W3CDTF">2014-11-12T21:47:38Z</dcterms:created>
  <dcterms:modified xsi:type="dcterms:W3CDTF">2022-08-16T18:53:54Z</dcterms:modified>
  <cp:category/>
</cp:coreProperties>
</file>